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tif"/><Relationship Id="rId3" Type="http://schemas.openxmlformats.org/officeDocument/2006/relationships/image" Target="../media/image2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tif"/><Relationship Id="rId3" Type="http://schemas.openxmlformats.org/officeDocument/2006/relationships/image" Target="../media/image2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5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Relationship Id="rId3" Type="http://schemas.openxmlformats.org/officeDocument/2006/relationships/image" Target="../media/image3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8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8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24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9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9.png"/><Relationship Id="rId9" Type="http://schemas.openxmlformats.org/officeDocument/2006/relationships/image" Target="../media/image36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Relationship Id="rId3" Type="http://schemas.openxmlformats.org/officeDocument/2006/relationships/hyperlink" Target="http://ichigojam.net/IchigoJam.html" TargetMode="Externa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"/><Relationship Id="rId3" Type="http://schemas.openxmlformats.org/officeDocument/2006/relationships/image" Target="../media/image8.tif"/><Relationship Id="rId4" Type="http://schemas.openxmlformats.org/officeDocument/2006/relationships/image" Target="../media/image50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9.tif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tif"/><Relationship Id="rId3" Type="http://schemas.openxmlformats.org/officeDocument/2006/relationships/image" Target="../media/image51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49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346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50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4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8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49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51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286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354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5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59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5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7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8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63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64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65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6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7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68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69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73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70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1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2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74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この LED をつけてもらおう"/>
          <p:cNvSpPr txBox="1"/>
          <p:nvPr>
            <p:ph type="title"/>
          </p:nvPr>
        </p:nvSpPr>
        <p:spPr>
          <a:xfrm>
            <a:off x="1447138" y="76541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74" y="735996"/>
            <a:ext cx="9566369" cy="5809036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Arrow"/>
          <p:cNvSpPr/>
          <p:nvPr/>
        </p:nvSpPr>
        <p:spPr>
          <a:xfrm rot="16200000">
            <a:off x="2889646" y="62179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381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8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8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8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89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0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5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396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397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98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399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0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01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02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03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04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08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05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6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7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1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1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1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18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19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0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1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5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26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27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28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29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30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34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3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35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38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42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4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4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46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7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8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5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5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58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59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0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1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64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465" name="Rectangle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69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70" name="Rectangle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Circle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4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480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477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78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79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81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482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48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5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486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487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488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489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0" name="ひからせて、けす！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ひからせて、けす！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9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5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6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97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498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02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499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0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1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03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06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08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09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1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14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515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1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524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9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26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2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8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2"/>
                  <a:ea typeface="IchigoJam 1.2"/>
                  <a:cs typeface="IchigoJam 1.2"/>
                  <a:sym typeface="IchigoJam 1.2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532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7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34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3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6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2"/>
                  <a:ea typeface="IchigoJam 1.2"/>
                  <a:cs typeface="IchigoJam 1.2"/>
                  <a:sym typeface="IchigoJam 1.2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5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42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43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5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546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556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53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4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5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57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58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564" name="Group"/>
          <p:cNvGrpSpPr/>
          <p:nvPr/>
        </p:nvGrpSpPr>
        <p:grpSpPr>
          <a:xfrm>
            <a:off x="11920137" y="3436426"/>
            <a:ext cx="464333" cy="482565"/>
            <a:chOff x="0" y="0"/>
            <a:chExt cx="464331" cy="482563"/>
          </a:xfrm>
        </p:grpSpPr>
        <p:sp>
          <p:nvSpPr>
            <p:cNvPr id="561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2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3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65" name="ひかって、３びょうまって、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ひかって、３びょうまって、けして</a:t>
            </a:r>
          </a:p>
        </p:txBody>
      </p:sp>
      <p:sp>
        <p:nvSpPr>
          <p:cNvPr id="566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67" name="Arrow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68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69" name="Arrow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70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Circle"/>
          <p:cNvSpPr/>
          <p:nvPr/>
        </p:nvSpPr>
        <p:spPr>
          <a:xfrm>
            <a:off x="4664766" y="8119459"/>
            <a:ext cx="698104" cy="69810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2" name=":"/>
          <p:cNvSpPr txBox="1"/>
          <p:nvPr/>
        </p:nvSpPr>
        <p:spPr>
          <a:xfrm>
            <a:off x="7733244" y="720228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73" name=";"/>
          <p:cNvSpPr txBox="1"/>
          <p:nvPr/>
        </p:nvSpPr>
        <p:spPr>
          <a:xfrm>
            <a:off x="7733244" y="8420491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74" name="コロン"/>
          <p:cNvSpPr txBox="1"/>
          <p:nvPr/>
        </p:nvSpPr>
        <p:spPr>
          <a:xfrm>
            <a:off x="9940392" y="7192594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75" name="セミコロン"/>
          <p:cNvSpPr txBox="1"/>
          <p:nvPr/>
        </p:nvSpPr>
        <p:spPr>
          <a:xfrm>
            <a:off x="9053879" y="8383979"/>
            <a:ext cx="2559778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76" name="Circle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579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580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584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581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2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3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85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5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591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592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5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601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598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9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0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05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02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3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4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0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8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09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10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11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1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4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15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16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17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18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9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620" name="Arrow"/>
          <p:cNvSpPr/>
          <p:nvPr/>
        </p:nvSpPr>
        <p:spPr>
          <a:xfrm rot="16200000">
            <a:off x="10195871" y="293360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62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2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33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3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60" name="Arrow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64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50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651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58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55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6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7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6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66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72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7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68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8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3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GOTO1</a:t>
            </a:r>
          </a:p>
        </p:txBody>
      </p:sp>
      <p:sp>
        <p:nvSpPr>
          <p:cNvPr id="686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687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68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91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692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696" name="Group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693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4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5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1 LED1:WAIT5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</a:t>
            </a:r>
            <a:r>
              <a:rPr>
                <a:solidFill>
                  <a:schemeClr val="accent5"/>
                </a:solidFill>
              </a:rPr>
              <a:t>5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GOTO1</a:t>
            </a:r>
          </a:p>
        </p:txBody>
      </p:sp>
      <p:sp>
        <p:nvSpPr>
          <p:cNvPr id="699" name="いろいろため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いろいろためそう</a:t>
            </a:r>
          </a:p>
        </p:txBody>
      </p:sp>
      <p:sp>
        <p:nvSpPr>
          <p:cNvPr id="700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0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04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05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09" name="Group"/>
          <p:cNvGrpSpPr/>
          <p:nvPr/>
        </p:nvGrpSpPr>
        <p:grpSpPr>
          <a:xfrm>
            <a:off x="9598890" y="3125125"/>
            <a:ext cx="464333" cy="482565"/>
            <a:chOff x="0" y="0"/>
            <a:chExt cx="464331" cy="482563"/>
          </a:xfrm>
        </p:grpSpPr>
        <p:sp>
          <p:nvSpPr>
            <p:cNvPr id="70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AVE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SAVE</a:t>
            </a:r>
          </a:p>
        </p:txBody>
      </p:sp>
      <p:pic>
        <p:nvPicPr>
          <p:cNvPr id="7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F3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F3、エンター</a:t>
            </a:r>
          </a:p>
        </p:txBody>
      </p:sp>
      <p:sp>
        <p:nvSpPr>
          <p:cNvPr id="714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1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6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7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3628633" y="4570430"/>
            <a:ext cx="534514" cy="547652"/>
            <a:chOff x="0" y="0"/>
            <a:chExt cx="534512" cy="547650"/>
          </a:xfrm>
        </p:grpSpPr>
        <p:sp>
          <p:nvSpPr>
            <p:cNvPr id="718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9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0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21" name="Connection Line"/>
          <p:cNvSpPr/>
          <p:nvPr/>
        </p:nvSpPr>
        <p:spPr>
          <a:xfrm>
            <a:off x="8682059" y="6331070"/>
            <a:ext cx="2110976" cy="43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14" fill="norm" stroke="1" extrusionOk="0">
                <a:moveTo>
                  <a:pt x="0" y="15896"/>
                </a:moveTo>
                <a:cubicBezTo>
                  <a:pt x="11917" y="21600"/>
                  <a:pt x="19117" y="16301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266" name="Group"/>
          <p:cNvGrpSpPr/>
          <p:nvPr/>
        </p:nvGrpSpPr>
        <p:grpSpPr>
          <a:xfrm>
            <a:off x="10431537" y="4819373"/>
            <a:ext cx="783036" cy="1511796"/>
            <a:chOff x="0" y="0"/>
            <a:chExt cx="783034" cy="1511795"/>
          </a:xfrm>
        </p:grpSpPr>
        <p:sp>
          <p:nvSpPr>
            <p:cNvPr id="264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65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69" name="Group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267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68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270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71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22" name="Connection Line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276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277" name="IchigoJamをつないで、スイッチオン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278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79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23" name="Connection Line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284" name="Group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281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2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3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89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285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6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7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8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94" name="Group"/>
          <p:cNvGrpSpPr/>
          <p:nvPr/>
        </p:nvGrpSpPr>
        <p:grpSpPr>
          <a:xfrm>
            <a:off x="10275939" y="2960070"/>
            <a:ext cx="1094232" cy="1740043"/>
            <a:chOff x="0" y="0"/>
            <a:chExt cx="1094231" cy="1740041"/>
          </a:xfrm>
        </p:grpSpPr>
        <p:sp>
          <p:nvSpPr>
            <p:cNvPr id="290" name="Rectangle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1" name="Rectangle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2" name="Rounded Rectangle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3" name="Rounded Rectangle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11588422" y="2947370"/>
            <a:ext cx="783036" cy="1511797"/>
            <a:chOff x="0" y="0"/>
            <a:chExt cx="783034" cy="1511795"/>
          </a:xfrm>
        </p:grpSpPr>
        <p:sp>
          <p:nvSpPr>
            <p:cNvPr id="295" name="Rectangle"/>
            <p:cNvSpPr/>
            <p:nvPr/>
          </p:nvSpPr>
          <p:spPr>
            <a:xfrm>
              <a:off x="47719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6" name="Rectangle"/>
            <p:cNvSpPr/>
            <p:nvPr/>
          </p:nvSpPr>
          <p:spPr>
            <a:xfrm>
              <a:off x="17177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7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24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00" name="Rounded Rectangle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5" name="Connection Line"/>
          <p:cNvSpPr/>
          <p:nvPr/>
        </p:nvSpPr>
        <p:spPr>
          <a:xfrm>
            <a:off x="7804291" y="4459067"/>
            <a:ext cx="4162647" cy="435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8" fill="norm" stroke="1" extrusionOk="0">
                <a:moveTo>
                  <a:pt x="21600" y="0"/>
                </a:moveTo>
                <a:cubicBezTo>
                  <a:pt x="20813" y="14761"/>
                  <a:pt x="13613" y="21600"/>
                  <a:pt x="0" y="20517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02" name="Rounded Rectangle"/>
          <p:cNvSpPr/>
          <p:nvPr/>
        </p:nvSpPr>
        <p:spPr>
          <a:xfrm rot="5400000">
            <a:off x="6905338" y="8065524"/>
            <a:ext cx="518601" cy="1279445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6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04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05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06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07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08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09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10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11" name="④"/>
          <p:cNvSpPr txBox="1"/>
          <p:nvPr/>
        </p:nvSpPr>
        <p:spPr>
          <a:xfrm>
            <a:off x="9661719" y="3840224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12" name="⑤"/>
          <p:cNvSpPr txBox="1"/>
          <p:nvPr/>
        </p:nvSpPr>
        <p:spPr>
          <a:xfrm>
            <a:off x="12320240" y="4432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9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314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5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6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7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8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20" name="でんげん"/>
          <p:cNvSpPr txBox="1"/>
          <p:nvPr/>
        </p:nvSpPr>
        <p:spPr>
          <a:xfrm>
            <a:off x="9302051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5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6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7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0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2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731" name="Line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2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761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34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5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40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36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7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8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9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62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63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43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4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5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6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52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747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8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9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0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1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53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4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5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6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757" name="Connection Line"/>
          <p:cNvCxnSpPr>
            <a:stCxn id="755" idx="0"/>
            <a:endCxn id="758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758" name="Rounded Rectangle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4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Rectangle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7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9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0" name="Rounded Rectangle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5" name="Connection Line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7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06" name="Connection Line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75" name="Rectangle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6" name="Rounded Rectangle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81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77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8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9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0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07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8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84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5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6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7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93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788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9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0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1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2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94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5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6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7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798" name="Connection Line"/>
          <p:cNvCxnSpPr>
            <a:stCxn id="796" idx="0"/>
            <a:endCxn id="799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799" name="Rounded Rectangle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9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1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02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03" name="Line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4" name="Line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3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4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815" name="Line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6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17" name="Line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8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819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20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21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822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grpSp>
        <p:nvGrpSpPr>
          <p:cNvPr id="828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23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4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5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6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7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29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0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1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2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33" name="Connection Line"/>
          <p:cNvCxnSpPr>
            <a:stCxn id="831" idx="0"/>
            <a:endCxn id="834" idx="0"/>
          </p:cNvCxnSpPr>
          <p:nvPr/>
        </p:nvCxnSpPr>
        <p:spPr>
          <a:xfrm flipH="1">
            <a:off x="5888402" y="2775738"/>
            <a:ext cx="6104239" cy="7969296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34" name="Rounded Rectangle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6" name="Connection Line"/>
          <p:cNvSpPr/>
          <p:nvPr/>
        </p:nvSpPr>
        <p:spPr>
          <a:xfrm>
            <a:off x="8288442" y="4062722"/>
            <a:ext cx="2535001" cy="1473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157" fill="norm" stroke="1" extrusionOk="0">
                <a:moveTo>
                  <a:pt x="0" y="21135"/>
                </a:moveTo>
                <a:cubicBezTo>
                  <a:pt x="14460" y="21600"/>
                  <a:pt x="21600" y="14555"/>
                  <a:pt x="2142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8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40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4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47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43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44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45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46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49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50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853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8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8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作動をメールで通知！…"/>
          <p:cNvSpPr txBox="1"/>
          <p:nvPr/>
        </p:nvSpPr>
        <p:spPr>
          <a:xfrm>
            <a:off x="36736" y="6262355"/>
            <a:ext cx="4820261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859" name="NHK…"/>
          <p:cNvSpPr txBox="1"/>
          <p:nvPr/>
        </p:nvSpPr>
        <p:spPr>
          <a:xfrm>
            <a:off x="9298593" y="1343393"/>
            <a:ext cx="39241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869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865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6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7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8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スイッチOFF"/>
          <p:cNvSpPr txBox="1"/>
          <p:nvPr/>
        </p:nvSpPr>
        <p:spPr>
          <a:xfrm>
            <a:off x="5668142" y="79961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  <p:pic>
        <p:nvPicPr>
          <p:cNvPr id="8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4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5" name="スイッチオフ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grpSp>
        <p:nvGrpSpPr>
          <p:cNvPr id="881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76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7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8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9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0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82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3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4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5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9" name="Connection Line"/>
          <p:cNvSpPr/>
          <p:nvPr/>
        </p:nvSpPr>
        <p:spPr>
          <a:xfrm>
            <a:off x="6170547" y="3301648"/>
            <a:ext cx="5838565" cy="7192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0" h="21600" fill="norm" stroke="1" extrusionOk="0">
                <a:moveTo>
                  <a:pt x="21448" y="0"/>
                </a:moveTo>
                <a:cubicBezTo>
                  <a:pt x="21600" y="12275"/>
                  <a:pt x="14451" y="19475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90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88" name="Line"/>
          <p:cNvSpPr/>
          <p:nvPr/>
        </p:nvSpPr>
        <p:spPr>
          <a:xfrm>
            <a:off x="6591081" y="78501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329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30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Rectangle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8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94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5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6" name="Rounded Rectangle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1" name="Connection Line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9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99" name="テレビとキーボードをつないで、スイッチオン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テレビとキーボードをつないで、スイッチオン</a:t>
            </a:r>
          </a:p>
        </p:txBody>
      </p:sp>
      <p:sp>
        <p:nvSpPr>
          <p:cNvPr id="932" name="Connection Line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01" name="Rectangle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2" name="Rounded Rectangle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07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03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4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5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6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33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4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10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1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2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3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19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14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5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6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7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8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20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1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2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3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924" name="Connection Line"/>
          <p:cNvCxnSpPr>
            <a:stCxn id="922" idx="0"/>
            <a:endCxn id="925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925" name="Rounded Rectangle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5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27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28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29" name="Line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0" name="Line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LOAD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LOAD</a:t>
            </a:r>
          </a:p>
        </p:txBody>
      </p:sp>
      <p:pic>
        <p:nvPicPr>
          <p:cNvPr id="9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39" name="F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F2、エンター</a:t>
            </a:r>
          </a:p>
        </p:txBody>
      </p:sp>
      <p:sp>
        <p:nvSpPr>
          <p:cNvPr id="940" name="よみこんでみよう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よみこんでみよう</a:t>
            </a:r>
          </a:p>
        </p:txBody>
      </p:sp>
      <p:pic>
        <p:nvPicPr>
          <p:cNvPr id="94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Circle"/>
          <p:cNvSpPr/>
          <p:nvPr/>
        </p:nvSpPr>
        <p:spPr>
          <a:xfrm>
            <a:off x="6744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3" name="F2"/>
          <p:cNvSpPr txBox="1"/>
          <p:nvPr/>
        </p:nvSpPr>
        <p:spPr>
          <a:xfrm>
            <a:off x="8061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947" name="Group"/>
          <p:cNvGrpSpPr/>
          <p:nvPr/>
        </p:nvGrpSpPr>
        <p:grpSpPr>
          <a:xfrm>
            <a:off x="3552433" y="4552174"/>
            <a:ext cx="534514" cy="547652"/>
            <a:chOff x="0" y="0"/>
            <a:chExt cx="534512" cy="547650"/>
          </a:xfrm>
        </p:grpSpPr>
        <p:sp>
          <p:nvSpPr>
            <p:cNvPr id="944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5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6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51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95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5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5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テレビゲーム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96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962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963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9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67" name="ほぞんしたのは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きえないよ</a:t>
            </a:r>
          </a:p>
        </p:txBody>
      </p:sp>
      <p:sp>
        <p:nvSpPr>
          <p:cNvPr id="968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972" name="Group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969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0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1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76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97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7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7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9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84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985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98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991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92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993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994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95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996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9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9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0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01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02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005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06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07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008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009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1010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01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3" name="Circle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4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1015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10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1020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102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3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1027" name="Group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1024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5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6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3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030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1034" name="Group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103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35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1036" name="Arrow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7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1038" name="Arrow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9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3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044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10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1049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1050" name="Arrow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51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1055" name="Group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1052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3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4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06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6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3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</p:txBody>
      </p:sp>
      <p:sp>
        <p:nvSpPr>
          <p:cNvPr id="1066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しゅじんこう</a:t>
            </a:r>
          </a:p>
        </p:txBody>
      </p:sp>
      <p:sp>
        <p:nvSpPr>
          <p:cNvPr id="1067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1068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069" name="Arrow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0" name="Arrow"/>
          <p:cNvSpPr/>
          <p:nvPr/>
        </p:nvSpPr>
        <p:spPr>
          <a:xfrm flipH="1" rot="16200000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1" name="Arrow"/>
          <p:cNvSpPr/>
          <p:nvPr/>
        </p:nvSpPr>
        <p:spPr>
          <a:xfrm flipH="1" rot="16200000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2" name="Arrow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3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1074" name="コンマ…"/>
          <p:cNvSpPr txBox="1"/>
          <p:nvPr/>
        </p:nvSpPr>
        <p:spPr>
          <a:xfrm>
            <a:off x="3729021" y="1081322"/>
            <a:ext cx="180062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1075" name="Arrow"/>
          <p:cNvSpPr/>
          <p:nvPr/>
        </p:nvSpPr>
        <p:spPr>
          <a:xfrm flipH="1" rot="16200000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79" name="Group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1076" name="Rectangle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7" name="Line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8" name="Line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80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8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085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086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087" name="Arrow"/>
          <p:cNvSpPr/>
          <p:nvPr/>
        </p:nvSpPr>
        <p:spPr>
          <a:xfrm flipH="1" rot="16200000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8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089" name="Arrow"/>
          <p:cNvSpPr/>
          <p:nvPr/>
        </p:nvSpPr>
        <p:spPr>
          <a:xfrm flipH="1" rot="16200000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0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091" name="Arrow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2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093" name="Arrow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4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095" name="Arrow"/>
          <p:cNvSpPr/>
          <p:nvPr/>
        </p:nvSpPr>
        <p:spPr>
          <a:xfrm flipH="1" rot="16200000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6" name="Arrow"/>
          <p:cNvSpPr/>
          <p:nvPr/>
        </p:nvSpPr>
        <p:spPr>
          <a:xfrm flipH="1" rot="16200000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00" name="Group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1097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8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9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01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04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1105" name="Arrow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06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109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11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1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1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16" name="Group"/>
          <p:cNvGrpSpPr/>
          <p:nvPr/>
        </p:nvGrpSpPr>
        <p:grpSpPr>
          <a:xfrm>
            <a:off x="5447666" y="3279411"/>
            <a:ext cx="687068" cy="714045"/>
            <a:chOff x="0" y="0"/>
            <a:chExt cx="687066" cy="714044"/>
          </a:xfrm>
        </p:grpSpPr>
        <p:sp>
          <p:nvSpPr>
            <p:cNvPr id="1113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4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5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20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12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122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3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27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12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2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3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134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13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3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41" name="Group"/>
          <p:cNvGrpSpPr/>
          <p:nvPr/>
        </p:nvGrpSpPr>
        <p:grpSpPr>
          <a:xfrm>
            <a:off x="4881700" y="3802874"/>
            <a:ext cx="534513" cy="547652"/>
            <a:chOff x="0" y="0"/>
            <a:chExt cx="534512" cy="547650"/>
          </a:xfrm>
        </p:grpSpPr>
        <p:sp>
          <p:nvSpPr>
            <p:cNvPr id="1138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9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0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7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38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339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36 X=X-BTN(28)+BTN(29)"/>
          <p:cNvSpPr txBox="1"/>
          <p:nvPr/>
        </p:nvSpPr>
        <p:spPr>
          <a:xfrm>
            <a:off x="142974" y="3780366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144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1145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146" name="ほ…"/>
          <p:cNvSpPr txBox="1"/>
          <p:nvPr/>
        </p:nvSpPr>
        <p:spPr>
          <a:xfrm>
            <a:off x="2414869" y="4812194"/>
            <a:ext cx="2113625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1147" name="Arrow"/>
          <p:cNvSpPr/>
          <p:nvPr/>
        </p:nvSpPr>
        <p:spPr>
          <a:xfrm rot="16200000">
            <a:off x="3114659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48" name="Shift+れ…"/>
          <p:cNvSpPr txBox="1"/>
          <p:nvPr/>
        </p:nvSpPr>
        <p:spPr>
          <a:xfrm>
            <a:off x="6003676" y="4922261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149" name="Arrow"/>
          <p:cNvSpPr/>
          <p:nvPr/>
        </p:nvSpPr>
        <p:spPr>
          <a:xfrm rot="16200000">
            <a:off x="7149025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0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151" name="Arrow"/>
          <p:cNvSpPr/>
          <p:nvPr/>
        </p:nvSpPr>
        <p:spPr>
          <a:xfrm flipH="1" rot="16200000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2" name="かっこ…"/>
          <p:cNvSpPr txBox="1"/>
          <p:nvPr/>
        </p:nvSpPr>
        <p:spPr>
          <a:xfrm>
            <a:off x="4009248" y="113839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53" name="Arrow"/>
          <p:cNvSpPr/>
          <p:nvPr/>
        </p:nvSpPr>
        <p:spPr>
          <a:xfrm flipH="1" rot="16200000">
            <a:off x="5155126" y="28493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4" name="かっこ…"/>
          <p:cNvSpPr txBox="1"/>
          <p:nvPr/>
        </p:nvSpPr>
        <p:spPr>
          <a:xfrm>
            <a:off x="6341814" y="11553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55" name="Arrow"/>
          <p:cNvSpPr/>
          <p:nvPr/>
        </p:nvSpPr>
        <p:spPr>
          <a:xfrm flipH="1" rot="16200000">
            <a:off x="6560244" y="28705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59" name="Group"/>
          <p:cNvGrpSpPr/>
          <p:nvPr/>
        </p:nvGrpSpPr>
        <p:grpSpPr>
          <a:xfrm>
            <a:off x="11439134" y="3785941"/>
            <a:ext cx="534513" cy="547652"/>
            <a:chOff x="0" y="0"/>
            <a:chExt cx="534512" cy="547650"/>
          </a:xfrm>
        </p:grpSpPr>
        <p:sp>
          <p:nvSpPr>
            <p:cNvPr id="1156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7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8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162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163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164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65" name="Arrow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6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67" name="Arrow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71" name="Group"/>
          <p:cNvGrpSpPr/>
          <p:nvPr/>
        </p:nvGrpSpPr>
        <p:grpSpPr>
          <a:xfrm>
            <a:off x="9521434" y="3794407"/>
            <a:ext cx="534513" cy="547652"/>
            <a:chOff x="0" y="0"/>
            <a:chExt cx="534512" cy="547650"/>
          </a:xfrm>
        </p:grpSpPr>
        <p:sp>
          <p:nvSpPr>
            <p:cNvPr id="1168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9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70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72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173" name="Arrow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182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183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1184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185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6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187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91" name="Group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1188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9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0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194" name="10 CLS:X=15…"/>
          <p:cNvSpPr txBox="1"/>
          <p:nvPr/>
        </p:nvSpPr>
        <p:spPr>
          <a:xfrm>
            <a:off x="621770" y="2221275"/>
            <a:ext cx="12718853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WAIT3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  <a:br/>
            <a:r>
              <a:t>39 IF SCR(X,5) END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GOTO20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br/>
          </a:p>
        </p:txBody>
      </p:sp>
      <p:sp>
        <p:nvSpPr>
          <p:cNvPr id="1195" name="Line"/>
          <p:cNvSpPr/>
          <p:nvPr/>
        </p:nvSpPr>
        <p:spPr>
          <a:xfrm>
            <a:off x="7018173" y="2873209"/>
            <a:ext cx="3763959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96" name="Line"/>
          <p:cNvSpPr/>
          <p:nvPr/>
        </p:nvSpPr>
        <p:spPr>
          <a:xfrm>
            <a:off x="10728289" y="2873510"/>
            <a:ext cx="1" cy="27551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97" name="Line"/>
          <p:cNvSpPr/>
          <p:nvPr/>
        </p:nvSpPr>
        <p:spPr>
          <a:xfrm flipH="1">
            <a:off x="8831191" y="5167676"/>
            <a:ext cx="2627173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98" name="じぶんキャラのいちに、なにかあれば、おわる（END）"/>
          <p:cNvSpPr txBox="1"/>
          <p:nvPr/>
        </p:nvSpPr>
        <p:spPr>
          <a:xfrm>
            <a:off x="874049" y="6221776"/>
            <a:ext cx="96817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199" name="さいしょだけ"/>
          <p:cNvSpPr txBox="1"/>
          <p:nvPr/>
        </p:nvSpPr>
        <p:spPr>
          <a:xfrm>
            <a:off x="6957349" y="1741123"/>
            <a:ext cx="2400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</a:t>
            </a:r>
          </a:p>
        </p:txBody>
      </p:sp>
      <p:sp>
        <p:nvSpPr>
          <p:cNvPr id="1200" name="Line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01" name="Line"/>
          <p:cNvSpPr/>
          <p:nvPr/>
        </p:nvSpPr>
        <p:spPr>
          <a:xfrm flipV="1">
            <a:off x="432258" y="2814212"/>
            <a:ext cx="1" cy="2899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02" name="Line"/>
          <p:cNvSpPr/>
          <p:nvPr/>
        </p:nvSpPr>
        <p:spPr>
          <a:xfrm flipV="1">
            <a:off x="432258" y="22377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03" name="Line"/>
          <p:cNvSpPr/>
          <p:nvPr/>
        </p:nvSpPr>
        <p:spPr>
          <a:xfrm flipH="1" flipV="1">
            <a:off x="5391258" y="5581071"/>
            <a:ext cx="538008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04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WAIT3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END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GOTO20</a:t>
            </a:r>
            <a:br/>
          </a:p>
        </p:txBody>
      </p:sp>
      <p:sp>
        <p:nvSpPr>
          <p:cNvPr id="1210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211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15" name="Group"/>
          <p:cNvGrpSpPr/>
          <p:nvPr/>
        </p:nvGrpSpPr>
        <p:grpSpPr>
          <a:xfrm>
            <a:off x="11773567" y="2816507"/>
            <a:ext cx="534513" cy="547652"/>
            <a:chOff x="0" y="0"/>
            <a:chExt cx="534512" cy="547650"/>
          </a:xfrm>
        </p:grpSpPr>
        <p:sp>
          <p:nvSpPr>
            <p:cNvPr id="1212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3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4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END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GOTO20</a:t>
            </a:r>
            <a:br/>
          </a:p>
        </p:txBody>
      </p:sp>
      <p:sp>
        <p:nvSpPr>
          <p:cNvPr id="1218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21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23" name="Group"/>
          <p:cNvGrpSpPr/>
          <p:nvPr/>
        </p:nvGrpSpPr>
        <p:grpSpPr>
          <a:xfrm>
            <a:off x="4234000" y="3379225"/>
            <a:ext cx="427396" cy="437901"/>
            <a:chOff x="0" y="0"/>
            <a:chExt cx="427394" cy="437900"/>
          </a:xfrm>
        </p:grpSpPr>
        <p:sp>
          <p:nvSpPr>
            <p:cNvPr id="1220" name="Square"/>
            <p:cNvSpPr/>
            <p:nvPr/>
          </p:nvSpPr>
          <p:spPr>
            <a:xfrm>
              <a:off x="0" y="0"/>
              <a:ext cx="427395" cy="43790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1" name="Line"/>
            <p:cNvSpPr/>
            <p:nvPr/>
          </p:nvSpPr>
          <p:spPr>
            <a:xfrm flipH="1" flipV="1">
              <a:off x="60776" y="295714"/>
              <a:ext cx="2644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2" name="Line"/>
            <p:cNvSpPr/>
            <p:nvPr/>
          </p:nvSpPr>
          <p:spPr>
            <a:xfrm flipH="1">
              <a:off x="312542" y="118853"/>
              <a:ext cx="1403" cy="1935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10 CLS:X=15:CLT…"/>
          <p:cNvSpPr txBox="1"/>
          <p:nvPr/>
        </p:nvSpPr>
        <p:spPr>
          <a:xfrm>
            <a:off x="75670" y="2063750"/>
            <a:ext cx="12718853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  <a:r>
              <a:rPr>
                <a:solidFill>
                  <a:schemeClr val="accent5"/>
                </a:solidFill>
              </a:rPr>
              <a:t>:CLT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WAIT6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GOTO20</a:t>
            </a:r>
            <a:br/>
          </a:p>
        </p:txBody>
      </p:sp>
      <p:sp>
        <p:nvSpPr>
          <p:cNvPr id="1226" name="てんす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てんすう</a:t>
            </a:r>
          </a:p>
        </p:txBody>
      </p:sp>
      <p:sp>
        <p:nvSpPr>
          <p:cNvPr id="1227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31" name="Group"/>
          <p:cNvGrpSpPr/>
          <p:nvPr/>
        </p:nvGrpSpPr>
        <p:grpSpPr>
          <a:xfrm>
            <a:off x="6888300" y="2135521"/>
            <a:ext cx="372808" cy="381971"/>
            <a:chOff x="0" y="0"/>
            <a:chExt cx="372806" cy="381970"/>
          </a:xfrm>
        </p:grpSpPr>
        <p:sp>
          <p:nvSpPr>
            <p:cNvPr id="1228" name="Rectangle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9" name="Line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0" name="Line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235" name="Group"/>
          <p:cNvGrpSpPr/>
          <p:nvPr/>
        </p:nvGrpSpPr>
        <p:grpSpPr>
          <a:xfrm>
            <a:off x="11777800" y="4798288"/>
            <a:ext cx="372807" cy="381971"/>
            <a:chOff x="0" y="0"/>
            <a:chExt cx="372806" cy="381970"/>
          </a:xfrm>
        </p:grpSpPr>
        <p:sp>
          <p:nvSpPr>
            <p:cNvPr id="1232" name="Rectangle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3" name="Line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4" name="Line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342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3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ロボットもゲーム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ロボットもゲームも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244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245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2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249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 ()</a:t>
            </a:r>
          </a:p>
        </p:txBody>
      </p:sp>
      <p:sp>
        <p:nvSpPr>
          <p:cNvPr id="1250" name="21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21コ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253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2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256" name="メカ担当：MASAHARU（中2）…"/>
          <p:cNvSpPr txBox="1"/>
          <p:nvPr/>
        </p:nvSpPr>
        <p:spPr>
          <a:xfrm>
            <a:off x="8174740" y="6814438"/>
            <a:ext cx="374396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小中学生向け…"/>
          <p:cNvSpPr txBox="1"/>
          <p:nvPr/>
        </p:nvSpPr>
        <p:spPr>
          <a:xfrm>
            <a:off x="7763721" y="291858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2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1762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260" name="ノートPCがもらえる！？"/>
          <p:cNvSpPr txBox="1"/>
          <p:nvPr/>
        </p:nvSpPr>
        <p:spPr>
          <a:xfrm>
            <a:off x="7847489" y="3390779"/>
            <a:ext cx="44269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ノートPCがもらえる！？</a:t>
            </a:r>
          </a:p>
        </p:txBody>
      </p:sp>
      <p:sp>
        <p:nvSpPr>
          <p:cNvPr id="1261" name="http://pcn.club/contest/"/>
          <p:cNvSpPr txBox="1"/>
          <p:nvPr/>
        </p:nvSpPr>
        <p:spPr>
          <a:xfrm>
            <a:off x="8055795" y="7969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2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059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263" name="後援：総務省、文科省、経産省、IT総合室…"/>
          <p:cNvSpPr txBox="1"/>
          <p:nvPr/>
        </p:nvSpPr>
        <p:spPr>
          <a:xfrm>
            <a:off x="6948762" y="8651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26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271" name="じぶんでつくる、じぶんのパソコン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443991">
              <a:defRPr sz="501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じぶんでつくる、じぶんのパソコン！</a:t>
            </a:r>
          </a:p>
        </p:txBody>
      </p:sp>
      <p:sp>
        <p:nvSpPr>
          <p:cNvPr id="1272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Apple I (1976)…"/>
          <p:cNvSpPr txBox="1"/>
          <p:nvPr/>
        </p:nvSpPr>
        <p:spPr>
          <a:xfrm>
            <a:off x="7566545" y="347133"/>
            <a:ext cx="4602710" cy="3810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（アップル ワン）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Apple社がつくった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世界初のパソコン</a:t>
            </a:r>
          </a:p>
        </p:txBody>
      </p:sp>
      <p:sp>
        <p:nvSpPr>
          <p:cNvPr id="1275" name="IchigoJam と Apple I…"/>
          <p:cNvSpPr txBox="1"/>
          <p:nvPr/>
        </p:nvSpPr>
        <p:spPr>
          <a:xfrm>
            <a:off x="-164208" y="5566235"/>
            <a:ext cx="7034016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と Apple I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だいたいおなじ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じぶんでつくるパソコン！</a:t>
            </a:r>
          </a:p>
        </p:txBody>
      </p:sp>
      <p:pic>
        <p:nvPicPr>
          <p:cNvPr id="1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4066" y="4666068"/>
            <a:ext cx="6307668" cy="4458869"/>
          </a:xfrm>
          <a:prstGeom prst="rect">
            <a:avLst/>
          </a:prstGeom>
          <a:ln w="12700">
            <a:miter lim="400000"/>
          </a:ln>
        </p:spPr>
      </p:pic>
      <p:sp>
        <p:nvSpPr>
          <p:cNvPr id="1277" name="Apple I 開発者 - スティーブ・ウォズニアック氏"/>
          <p:cNvSpPr txBox="1"/>
          <p:nvPr/>
        </p:nvSpPr>
        <p:spPr>
          <a:xfrm>
            <a:off x="6864507" y="9215966"/>
            <a:ext cx="600678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2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3500" y="290904"/>
            <a:ext cx="6832600" cy="4357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283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